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0" d="100"/>
          <a:sy n="80" d="100"/>
        </p:scale>
        <p:origin x="-17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432C8-69A7-458B-9684-2BFA64B31948}" type="datetime2">
              <a:rPr lang="en-US" smtClean="0"/>
              <a:t>Friday, March 27, 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057FC-95B6-4D89-AFDA-ABA33EE921E5}" type="datetime2">
              <a:rPr lang="en-US" smtClean="0"/>
              <a:t>Friday, March 27, 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549AC-EB31-477F-92A9-B1988E232878}" type="datetime2">
              <a:rPr lang="en-US" smtClean="0"/>
              <a:t>Friday, March 27, 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6A3A3-94A6-4E5B-AF39-173ACA3E61CC}" type="datetime2">
              <a:rPr lang="en-US" smtClean="0"/>
              <a:t>Friday, March 27, 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3D019-A32C-4EAD-B8E6-DBDA699692FD}" type="datetime2">
              <a:rPr lang="en-US" smtClean="0"/>
              <a:t>Friday, March 27, 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BA98F-560C-4997-81C4-81D4D9187EAB}" type="datetime2">
              <a:rPr lang="en-US" smtClean="0"/>
              <a:t>Friday, March 27, 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972B2-CA5C-437D-87D0-8081271A9E4B}" type="datetime2">
              <a:rPr lang="en-US" smtClean="0"/>
              <a:t>Friday, March 27, 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D4847-11EF-4466-A8AD-85CDB7B49118}" type="datetime2">
              <a:rPr lang="en-US" smtClean="0"/>
              <a:t>Friday, March 27, 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8457A-3AB9-4880-8A0C-9F8524491207}" type="datetime2">
              <a:rPr lang="en-US" smtClean="0"/>
              <a:t>Friday, March 27, 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976D3-5B7F-4300-ABED-C91F1B2AE209}" type="datetime2">
              <a:rPr lang="en-US" smtClean="0"/>
              <a:t>Friday, March 27, 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C1E59-17DD-41CE-97CA-624A472382D4}" type="datetime2">
              <a:rPr lang="en-US" smtClean="0"/>
              <a:t>Friday, March 27, 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A80CB818-7379-467D-8E76-EF9D9074A26C}" type="datetime2">
              <a:rPr lang="en-US" smtClean="0"/>
              <a:t>Friday, March 27, 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0CFEC368-1D7A-4F81-ABF6-AE0E36BAF64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Dol</a:t>
            </a:r>
            <a:r>
              <a:rPr lang="en-US" dirty="0"/>
              <a:t>	</a:t>
            </a:r>
            <a:r>
              <a:rPr lang="en-US" dirty="0" smtClean="0"/>
              <a:t>8</a:t>
            </a:r>
            <a:r>
              <a:rPr lang="en-US" baseline="30000" dirty="0" smtClean="0"/>
              <a:t>th</a:t>
            </a:r>
            <a:r>
              <a:rPr lang="en-US" dirty="0" smtClean="0"/>
              <a:t> grade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Week </a:t>
            </a:r>
            <a:r>
              <a:rPr lang="en-US" dirty="0" smtClean="0"/>
              <a:t>30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7011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Copy the sentences and fix the errors.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1. </a:t>
            </a:r>
            <a:r>
              <a:rPr lang="en-US" sz="2800" dirty="0" smtClean="0"/>
              <a:t>In Greek myth, </a:t>
            </a:r>
            <a:r>
              <a:rPr lang="en-US" sz="2800" dirty="0" err="1" smtClean="0"/>
              <a:t>prometheus</a:t>
            </a:r>
            <a:r>
              <a:rPr lang="en-US" sz="2800" dirty="0" smtClean="0"/>
              <a:t> suffered agenizing torture because he learned people how to use fire.</a:t>
            </a:r>
            <a:endParaRPr lang="en-US" sz="2800" dirty="0" smtClean="0"/>
          </a:p>
          <a:p>
            <a:endParaRPr lang="en-US" sz="2800" dirty="0" smtClean="0"/>
          </a:p>
          <a:p>
            <a:endParaRPr lang="en-US" sz="2800" dirty="0"/>
          </a:p>
          <a:p>
            <a:endParaRPr lang="en-US" sz="2800" dirty="0"/>
          </a:p>
          <a:p>
            <a:r>
              <a:rPr lang="en-US" sz="2800" dirty="0" smtClean="0"/>
              <a:t>2. </a:t>
            </a:r>
            <a:r>
              <a:rPr lang="en-US" sz="2800" dirty="0" smtClean="0"/>
              <a:t>In a native </a:t>
            </a:r>
            <a:r>
              <a:rPr lang="en-US" sz="2800" dirty="0" err="1" smtClean="0"/>
              <a:t>american</a:t>
            </a:r>
            <a:r>
              <a:rPr lang="en-US" sz="2800" dirty="0" smtClean="0"/>
              <a:t> myth, flames shot down from a thundercloud by a boys arrow burn as bright as colors in an abalone shell.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5498689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Copy the sentences and fix the errors.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3. </a:t>
            </a:r>
            <a:r>
              <a:rPr lang="en-US" sz="2800" dirty="0" smtClean="0"/>
              <a:t>In African myth, a boy whom stole fire from the god </a:t>
            </a:r>
            <a:r>
              <a:rPr lang="en-US" sz="2800" dirty="0" err="1" smtClean="0"/>
              <a:t>Obassi</a:t>
            </a:r>
            <a:r>
              <a:rPr lang="en-US" sz="2800" dirty="0" smtClean="0"/>
              <a:t> </a:t>
            </a:r>
            <a:r>
              <a:rPr lang="en-US" sz="2800" dirty="0" err="1" smtClean="0"/>
              <a:t>Osaw</a:t>
            </a:r>
            <a:r>
              <a:rPr lang="en-US" sz="2800" dirty="0" smtClean="0"/>
              <a:t> </a:t>
            </a:r>
            <a:r>
              <a:rPr lang="en-US" sz="2800" dirty="0" err="1" smtClean="0"/>
              <a:t>becamed</a:t>
            </a:r>
            <a:r>
              <a:rPr lang="en-US" sz="2800" dirty="0" smtClean="0"/>
              <a:t> lame.</a:t>
            </a:r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4. </a:t>
            </a:r>
            <a:r>
              <a:rPr lang="en-US" sz="2800" dirty="0" smtClean="0"/>
              <a:t>I wonders who really was the first human to use fire?</a:t>
            </a:r>
            <a:endParaRPr lang="en-US" sz="2800" u="sng" dirty="0"/>
          </a:p>
        </p:txBody>
      </p:sp>
    </p:spTree>
    <p:extLst>
      <p:ext uri="{BB962C8B-B14F-4D97-AF65-F5344CB8AC3E}">
        <p14:creationId xmlns:p14="http://schemas.microsoft.com/office/powerpoint/2010/main" val="16430523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Copy the sentences and fix the errors.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5. </a:t>
            </a:r>
            <a:r>
              <a:rPr lang="en-US" sz="2800" dirty="0" smtClean="0"/>
              <a:t>Was he or she the kind of person that an </a:t>
            </a:r>
            <a:r>
              <a:rPr lang="en-US" sz="2800" dirty="0" err="1" smtClean="0"/>
              <a:t>astronawt</a:t>
            </a:r>
            <a:r>
              <a:rPr lang="en-US" sz="2800" dirty="0" smtClean="0"/>
              <a:t> is today</a:t>
            </a:r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6. </a:t>
            </a:r>
            <a:r>
              <a:rPr lang="en-US" sz="2800" dirty="0" smtClean="0"/>
              <a:t>Probably not never shy but daring.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8221060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Copy the sentences and fix the errors.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7. </a:t>
            </a:r>
            <a:r>
              <a:rPr lang="en-US" sz="2800" dirty="0" smtClean="0"/>
              <a:t>On a </a:t>
            </a:r>
            <a:r>
              <a:rPr lang="en-US" sz="2800" dirty="0" err="1" smtClean="0"/>
              <a:t>tipical</a:t>
            </a:r>
            <a:r>
              <a:rPr lang="en-US" sz="2800" dirty="0" smtClean="0"/>
              <a:t> day, the discoverer of fire probably </a:t>
            </a:r>
            <a:r>
              <a:rPr lang="en-US" sz="2800" dirty="0" err="1" smtClean="0"/>
              <a:t>haved</a:t>
            </a:r>
            <a:r>
              <a:rPr lang="en-US" sz="2800" dirty="0" smtClean="0"/>
              <a:t> several adventures.</a:t>
            </a:r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8. </a:t>
            </a:r>
            <a:r>
              <a:rPr lang="en-US" sz="2800" dirty="0" smtClean="0"/>
              <a:t>What if him or her </a:t>
            </a:r>
            <a:r>
              <a:rPr lang="en-US" sz="2800" dirty="0" err="1" smtClean="0"/>
              <a:t>litted</a:t>
            </a:r>
            <a:r>
              <a:rPr lang="en-US" sz="2800" dirty="0" smtClean="0"/>
              <a:t> a fire near a sleeping bear.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4931908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Copy the sentences and fix the errors.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9. </a:t>
            </a:r>
            <a:r>
              <a:rPr lang="en-US" sz="2800" dirty="0" smtClean="0"/>
              <a:t>A dance on a mountaintop during </a:t>
            </a:r>
            <a:r>
              <a:rPr lang="en-US" sz="2800" dirty="0" err="1" smtClean="0"/>
              <a:t>flashs</a:t>
            </a:r>
            <a:r>
              <a:rPr lang="en-US" sz="2800" dirty="0" smtClean="0"/>
              <a:t> of lightning are quite exciting.</a:t>
            </a:r>
            <a:endParaRPr lang="en-US" sz="2800" dirty="0" smtClean="0"/>
          </a:p>
          <a:p>
            <a:endParaRPr lang="en-US" sz="2800" dirty="0"/>
          </a:p>
          <a:p>
            <a:pPr marL="0" indent="0">
              <a:buNone/>
            </a:pPr>
            <a:endParaRPr lang="en-US" sz="2800" dirty="0"/>
          </a:p>
          <a:p>
            <a:r>
              <a:rPr lang="en-US" sz="2800" dirty="0" smtClean="0"/>
              <a:t>10. </a:t>
            </a:r>
            <a:r>
              <a:rPr lang="en-US" sz="2800" dirty="0" smtClean="0"/>
              <a:t>no wonder the myths warns that humans should be </a:t>
            </a:r>
            <a:r>
              <a:rPr lang="en-US" sz="2800" smtClean="0"/>
              <a:t>protected from fire.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21036984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Clarity.thmx</Template>
  <TotalTime>246</TotalTime>
  <Words>208</Words>
  <Application>Microsoft Macintosh PowerPoint</Application>
  <PresentationFormat>On-screen Show (4:3)</PresentationFormat>
  <Paragraphs>25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Clarity</vt:lpstr>
      <vt:lpstr>Dol 8th grade</vt:lpstr>
      <vt:lpstr>Copy the sentences and fix the errors.</vt:lpstr>
      <vt:lpstr>Copy the sentences and fix the errors.</vt:lpstr>
      <vt:lpstr>Copy the sentences and fix the errors.</vt:lpstr>
      <vt:lpstr>Copy the sentences and fix the errors.</vt:lpstr>
      <vt:lpstr>Copy the sentences and fix the errors.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Dol </dc:title>
  <dc:creator>Michael Carson</dc:creator>
  <cp:lastModifiedBy>Michael Carson</cp:lastModifiedBy>
  <cp:revision>79</cp:revision>
  <dcterms:created xsi:type="dcterms:W3CDTF">2011-11-08T14:56:56Z</dcterms:created>
  <dcterms:modified xsi:type="dcterms:W3CDTF">2015-03-27T18:33:22Z</dcterms:modified>
</cp:coreProperties>
</file>